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ondon" panose="020B0604020202020204" charset="0"/>
      <p:regular r:id="rId13"/>
    </p:embeddedFont>
    <p:embeddedFont>
      <p:font typeface="Mokoto" panose="020B0604020202020204" charset="0"/>
      <p:regular r:id="rId14"/>
    </p:embeddedFont>
    <p:embeddedFont>
      <p:font typeface="Montserrat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168" y="465995"/>
            <a:ext cx="2286682" cy="2017997"/>
          </a:xfrm>
          <a:custGeom>
            <a:avLst/>
            <a:gdLst/>
            <a:ahLst/>
            <a:cxnLst/>
            <a:rect l="l" t="t" r="r" b="b"/>
            <a:pathLst>
              <a:path w="2286682" h="2017997">
                <a:moveTo>
                  <a:pt x="0" y="0"/>
                </a:moveTo>
                <a:lnTo>
                  <a:pt x="2286682" y="0"/>
                </a:lnTo>
                <a:lnTo>
                  <a:pt x="2286682" y="2017997"/>
                </a:lnTo>
                <a:lnTo>
                  <a:pt x="0" y="2017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87015" y="4180489"/>
            <a:ext cx="1271397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London"/>
              </a:rPr>
              <a:t>Red Hat, uma pequena introdução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London"/>
              </a:rPr>
              <a:t> e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London"/>
              </a:rPr>
              <a:t>realização do evento corporativo.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63996" y="5373064"/>
            <a:ext cx="6760009" cy="4503149"/>
          </a:xfrm>
          <a:custGeom>
            <a:avLst/>
            <a:gdLst/>
            <a:ahLst/>
            <a:cxnLst/>
            <a:rect l="l" t="t" r="r" b="b"/>
            <a:pathLst>
              <a:path w="6760009" h="4503149">
                <a:moveTo>
                  <a:pt x="0" y="0"/>
                </a:moveTo>
                <a:lnTo>
                  <a:pt x="6760008" y="0"/>
                </a:lnTo>
                <a:lnTo>
                  <a:pt x="6760008" y="4503148"/>
                </a:lnTo>
                <a:lnTo>
                  <a:pt x="0" y="4503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95824" y="895350"/>
            <a:ext cx="1135006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O QUE É A RED HAT?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3963" y="3216129"/>
            <a:ext cx="10620074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A Red Hat é uma empresa norte-americana que trabalha com a distribuição de soluções de código aberto e soluções feitas a partir do sistema operacional Linux.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461454" y="7592952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761" y="5143500"/>
            <a:ext cx="4252403" cy="2389958"/>
          </a:xfrm>
          <a:custGeom>
            <a:avLst/>
            <a:gdLst/>
            <a:ahLst/>
            <a:cxnLst/>
            <a:rect l="l" t="t" r="r" b="b"/>
            <a:pathLst>
              <a:path w="4252403" h="2389958">
                <a:moveTo>
                  <a:pt x="0" y="0"/>
                </a:moveTo>
                <a:lnTo>
                  <a:pt x="4252404" y="0"/>
                </a:lnTo>
                <a:lnTo>
                  <a:pt x="4252404" y="2389958"/>
                </a:lnTo>
                <a:lnTo>
                  <a:pt x="0" y="2389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84485" y="5143500"/>
            <a:ext cx="4719030" cy="3300876"/>
          </a:xfrm>
          <a:custGeom>
            <a:avLst/>
            <a:gdLst/>
            <a:ahLst/>
            <a:cxnLst/>
            <a:rect l="l" t="t" r="r" b="b"/>
            <a:pathLst>
              <a:path w="4719030" h="3300876">
                <a:moveTo>
                  <a:pt x="0" y="0"/>
                </a:moveTo>
                <a:lnTo>
                  <a:pt x="4719030" y="0"/>
                </a:lnTo>
                <a:lnTo>
                  <a:pt x="4719030" y="3300876"/>
                </a:lnTo>
                <a:lnTo>
                  <a:pt x="0" y="330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0031" y="5095003"/>
            <a:ext cx="2486952" cy="2486952"/>
          </a:xfrm>
          <a:custGeom>
            <a:avLst/>
            <a:gdLst/>
            <a:ahLst/>
            <a:cxnLst/>
            <a:rect l="l" t="t" r="r" b="b"/>
            <a:pathLst>
              <a:path w="2486952" h="2486952">
                <a:moveTo>
                  <a:pt x="0" y="0"/>
                </a:moveTo>
                <a:lnTo>
                  <a:pt x="2486952" y="0"/>
                </a:lnTo>
                <a:lnTo>
                  <a:pt x="2486952" y="2486952"/>
                </a:lnTo>
                <a:lnTo>
                  <a:pt x="0" y="2486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5976" y="895350"/>
            <a:ext cx="13255176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COMPUTAÇÃO EM NUVEM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5976" y="2829175"/>
            <a:ext cx="13828180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É uma maneira de uma plataforma/empresa te entregar um serviço sem precisar do processamento completo em seu dispositivo. Apenas uma conexão com a internet é possível acessar um serviço de computação por nuvem.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5652" y="857383"/>
            <a:ext cx="3595357" cy="647164"/>
          </a:xfrm>
          <a:custGeom>
            <a:avLst/>
            <a:gdLst/>
            <a:ahLst/>
            <a:cxnLst/>
            <a:rect l="l" t="t" r="r" b="b"/>
            <a:pathLst>
              <a:path w="3595357" h="647164">
                <a:moveTo>
                  <a:pt x="0" y="0"/>
                </a:moveTo>
                <a:lnTo>
                  <a:pt x="3595357" y="0"/>
                </a:lnTo>
                <a:lnTo>
                  <a:pt x="3595357" y="647165"/>
                </a:lnTo>
                <a:lnTo>
                  <a:pt x="0" y="64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940184" y="8759272"/>
            <a:ext cx="3595357" cy="647164"/>
          </a:xfrm>
          <a:custGeom>
            <a:avLst/>
            <a:gdLst/>
            <a:ahLst/>
            <a:cxnLst/>
            <a:rect l="l" t="t" r="r" b="b"/>
            <a:pathLst>
              <a:path w="3595357" h="647164">
                <a:moveTo>
                  <a:pt x="3595358" y="0"/>
                </a:moveTo>
                <a:lnTo>
                  <a:pt x="0" y="0"/>
                </a:lnTo>
                <a:lnTo>
                  <a:pt x="0" y="647164"/>
                </a:lnTo>
                <a:lnTo>
                  <a:pt x="3595358" y="647164"/>
                </a:lnTo>
                <a:lnTo>
                  <a:pt x="35953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91838" y="4936597"/>
            <a:ext cx="3904090" cy="3499041"/>
          </a:xfrm>
          <a:custGeom>
            <a:avLst/>
            <a:gdLst/>
            <a:ahLst/>
            <a:cxnLst/>
            <a:rect l="l" t="t" r="r" b="b"/>
            <a:pathLst>
              <a:path w="3904090" h="3499041">
                <a:moveTo>
                  <a:pt x="0" y="0"/>
                </a:moveTo>
                <a:lnTo>
                  <a:pt x="3904090" y="0"/>
                </a:lnTo>
                <a:lnTo>
                  <a:pt x="3904090" y="3499041"/>
                </a:lnTo>
                <a:lnTo>
                  <a:pt x="0" y="3499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82640" y="446862"/>
            <a:ext cx="873053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O OPEN SOURCE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976" y="2309599"/>
            <a:ext cx="13828180" cy="573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O open source, ou código aberto, é o modelo de desenvolvimento de uma aplicação na qual seu código-fonte é disponibilizado e editável. Isso pode colaborar com: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Personalização e modelagem de acordo com suas necessidades.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Segurança, pois é possível corrigir vulnerabilidades do sistema.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Otimização.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Economia.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625522"/>
            <a:ext cx="2882114" cy="2882114"/>
          </a:xfrm>
          <a:custGeom>
            <a:avLst/>
            <a:gdLst/>
            <a:ahLst/>
            <a:cxnLst/>
            <a:rect l="l" t="t" r="r" b="b"/>
            <a:pathLst>
              <a:path w="2882114" h="2882114">
                <a:moveTo>
                  <a:pt x="0" y="0"/>
                </a:moveTo>
                <a:lnTo>
                  <a:pt x="2882114" y="0"/>
                </a:lnTo>
                <a:lnTo>
                  <a:pt x="2882114" y="2882114"/>
                </a:lnTo>
                <a:lnTo>
                  <a:pt x="0" y="28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67863" y="706650"/>
            <a:ext cx="4552275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ANSIBLE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0016" y="2024789"/>
            <a:ext cx="13828180" cy="42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O Ansible é uma ferramenta de automação open source que permite gerenciar, automatizar, implementar aplicativos, etc.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Feito para ser simples e escalável, é uma ferramenta muito utilizada para a administração de tarefas de ambientes corporativos.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O Ansible é capaz de gerenciar sistemas utilizando apenas utilizando SSH ou WinRM, ou seja, remotamente. Não é necessário instalar um software específico no lugar que você deseja gerenciar.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67828" y="-640152"/>
            <a:ext cx="3927377" cy="2149346"/>
          </a:xfrm>
          <a:custGeom>
            <a:avLst/>
            <a:gdLst/>
            <a:ahLst/>
            <a:cxnLst/>
            <a:rect l="l" t="t" r="r" b="b"/>
            <a:pathLst>
              <a:path w="3927377" h="2149346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56197" y="8895357"/>
            <a:ext cx="3927377" cy="2149346"/>
          </a:xfrm>
          <a:custGeom>
            <a:avLst/>
            <a:gdLst/>
            <a:ahLst/>
            <a:cxnLst/>
            <a:rect l="l" t="t" r="r" b="b"/>
            <a:pathLst>
              <a:path w="3927377" h="2149346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7171" y="7603409"/>
            <a:ext cx="4770829" cy="2683591"/>
          </a:xfrm>
          <a:custGeom>
            <a:avLst/>
            <a:gdLst/>
            <a:ahLst/>
            <a:cxnLst/>
            <a:rect l="l" t="t" r="r" b="b"/>
            <a:pathLst>
              <a:path w="4770829" h="2683591">
                <a:moveTo>
                  <a:pt x="0" y="0"/>
                </a:moveTo>
                <a:lnTo>
                  <a:pt x="4770829" y="0"/>
                </a:lnTo>
                <a:lnTo>
                  <a:pt x="4770829" y="2683591"/>
                </a:lnTo>
                <a:lnTo>
                  <a:pt x="0" y="268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2203" y="446862"/>
            <a:ext cx="12280971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RED HAT + ALLTECH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0923" y="2836762"/>
            <a:ext cx="1382818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A AllTech Soluções  é uma empresa que faz a revenda dos produtos da Red Hat e presta serviços auxiliares de instalação e manutenção.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0923" y="4712691"/>
            <a:ext cx="1382818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A2E3F9"/>
                </a:solidFill>
                <a:latin typeface="Montserrat Semi-Bold"/>
              </a:rPr>
              <a:t>Na semana do dia 26, foi realizado um evento de disseminação do software para clientes do estado do Mato Grosso, na cidade Cuiabá.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7111148" y="2400292"/>
            <a:ext cx="4065704" cy="71827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31290" y="895350"/>
            <a:ext cx="6825421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OPEN TALKS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Personalizar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Mokoto</vt:lpstr>
      <vt:lpstr>Arial</vt:lpstr>
      <vt:lpstr>Calibri</vt:lpstr>
      <vt:lpstr>London</vt:lpstr>
      <vt:lpstr>Montserrat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Hat, uma pequena introdução e realização do evento corporativo.</dc:title>
  <cp:lastModifiedBy>Igor Braga Santos</cp:lastModifiedBy>
  <cp:revision>2</cp:revision>
  <dcterms:created xsi:type="dcterms:W3CDTF">2006-08-16T00:00:00Z</dcterms:created>
  <dcterms:modified xsi:type="dcterms:W3CDTF">2023-10-09T02:17:44Z</dcterms:modified>
  <dc:identifier>DAFwuQFXTRQ</dc:identifier>
</cp:coreProperties>
</file>